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7A23-1116-47E6-911B-9366F935E258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18F1-251B-4567-B133-9791F82002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76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7A23-1116-47E6-911B-9366F935E258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18F1-251B-4567-B133-9791F82002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3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7A23-1116-47E6-911B-9366F935E258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18F1-251B-4567-B133-9791F82002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56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7A23-1116-47E6-911B-9366F935E258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18F1-251B-4567-B133-9791F82002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66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7A23-1116-47E6-911B-9366F935E258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18F1-251B-4567-B133-9791F82002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41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7A23-1116-47E6-911B-9366F935E258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18F1-251B-4567-B133-9791F82002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936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7A23-1116-47E6-911B-9366F935E258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18F1-251B-4567-B133-9791F82002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04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7A23-1116-47E6-911B-9366F935E258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18F1-251B-4567-B133-9791F82002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31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7A23-1116-47E6-911B-9366F935E258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18F1-251B-4567-B133-9791F82002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50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7A23-1116-47E6-911B-9366F935E258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18F1-251B-4567-B133-9791F82002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94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7A23-1116-47E6-911B-9366F935E258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18F1-251B-4567-B133-9791F82002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7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37A23-1116-47E6-911B-9366F935E258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18F1-251B-4567-B133-9791F82002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76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-685" t="5398" r="2722" b="17140"/>
          <a:stretch/>
        </p:blipFill>
        <p:spPr>
          <a:xfrm>
            <a:off x="1524000" y="786982"/>
            <a:ext cx="9822874" cy="436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36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ﾂﾀﾑﾗ ｶｽﾞｵ</dc:creator>
  <cp:lastModifiedBy>ﾂﾀﾑﾗ ｶｽﾞｵ</cp:lastModifiedBy>
  <cp:revision>1</cp:revision>
  <dcterms:created xsi:type="dcterms:W3CDTF">2022-03-31T04:17:17Z</dcterms:created>
  <dcterms:modified xsi:type="dcterms:W3CDTF">2022-03-31T04:17:51Z</dcterms:modified>
</cp:coreProperties>
</file>